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kotit32@gmail.com" initials="t" lastIdx="1" clrIdx="0">
    <p:extLst>
      <p:ext uri="{19B8F6BF-5375-455C-9EA6-DF929625EA0E}">
        <p15:presenceInfo xmlns:p15="http://schemas.microsoft.com/office/powerpoint/2012/main" userId="b4676ad6f81e30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21:45:27.111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F5060-64A3-4250-BA63-01A813CAB190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5C2E3-5168-4092-A319-9745AE0FA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02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42FC6-1A2C-49EF-8750-8BA1A24BD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8B2BDF-9F00-43AB-B30E-56BF7AF63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02D8F-5A90-409D-8510-32C981D4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C91B02-B823-44E0-94B6-EB10F555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B2B5B0-EA77-463A-8C61-C8C4D841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31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5FC32-BB29-4715-AEEB-E9E09BC4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DA44E-5B59-4FAE-9F4C-2169D7E2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874674-2880-4C71-8959-D426B104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21DFE4-F0CA-42A2-9347-721411E1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E81CD2-3BB9-4F46-894C-235827A3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8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0D2B83-5ED4-419D-B777-470C0085B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9DDD6D-BC24-446E-9367-31C324BBA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FD9DE-60DA-4607-B93D-CEC53127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446C39-267A-4E68-B04B-8D006BDA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BE368A-E1A1-43F5-9E52-03C0ED72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04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2E07B-0539-49ED-B171-EB975653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8F5E8-E7D0-4727-B57B-924A5217B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C5807-72CC-4B97-B6FF-71519569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6D4BDD-761E-4CF3-8987-D40DF088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DB2C76-D1F8-4900-B60D-DAF225FF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74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6B903-3FFF-4C2C-AA99-FE12A6B9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663D42-993A-40FA-A220-6C7AB06E3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D506D-DB83-489C-AFDD-60638284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F06C0-D110-4D5E-8D32-BC17D43B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0E41E9-8E5F-47EA-8B5D-FFCEE76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7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0D60A-EEBB-4779-8140-D8D8BA4B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57B5C-B14A-4076-BFE7-91D55948F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9FCC11-EA54-4D04-B328-F22534C15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86AEF0-8E85-488E-8780-1264BB7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87B18-3857-48C2-A4AE-C843E994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FC5811-8AB4-4B62-A101-5CE78DE5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94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C0C3F-20A0-4279-A311-02E537A1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A3A7C5-194B-4904-8751-028E751BE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CCCEFC-E6FF-4715-84D3-C81062B4E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A7A75C-C90A-47F8-AE08-91BB79340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8BE583-C0D0-4026-8382-1516C184A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108045-6BAB-4040-B003-73F3D774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ADC063-9B44-4B86-8F61-5A43CECD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35501A-0E75-4FB7-A50D-BB496E9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0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39A30-8DBC-402C-B877-E83AD947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AC5F38-B347-41F2-BB18-993EF89B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FFBBD1-F35C-4BA6-BD1B-4AB6F85B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4B86C5-B41B-48B6-A1B1-81FC9DF6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28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E247F5-0F94-4D61-8240-18094D8A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43A56B-207A-4DE4-8124-FA89C3CD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9B1396-BCC8-45F3-88BC-2AA9C550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72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827A2-181A-47F0-BB65-3FAE27DD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244B15-ABE6-434A-9BFC-93BBE8AAD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43E772-18AF-477E-9E5F-3BE6065D4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79EE42-B07E-460A-8BAA-4957727A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ACDD33-6FF5-42D5-9D3E-308A4C65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F14040-A5EE-4313-8E90-329A2E85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10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9E714-088D-4AFB-B291-E86DC563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88D3A04-4B1A-43CF-82B9-DC9EA20E5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A69248-B9B2-477E-9445-91013B8C0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5E629D-DBA2-4D8F-BFFA-91ECB2E1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587683-B77F-4669-80D7-2A38E0C1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50A7AE-1736-43EE-9D85-8AC7D898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6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1F16E-98DF-40F6-A95C-9D8D4F0C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C6FF04-F1EB-40E9-803B-CE0B0A2A0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C4D65B-73F3-4663-9429-C4195B031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6EA98-4009-477A-8C80-3C6727EFE1D4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628789-295A-445D-A2B5-927EFB9C0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0E5BE-BDFA-4F7B-8158-928A295FE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49AD-D331-4E9F-BF47-E423A860CA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29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35AAADA-EF9D-444A-8F5C-285E16398B9E}"/>
              </a:ext>
            </a:extLst>
          </p:cNvPr>
          <p:cNvSpPr/>
          <p:nvPr/>
        </p:nvSpPr>
        <p:spPr>
          <a:xfrm>
            <a:off x="-1409700" y="-1473200"/>
            <a:ext cx="159512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4D99A1-84F0-4341-9BA5-BA8EEAD064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2824" y="0"/>
            <a:ext cx="12126351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DF95B-95FC-4866-AA94-50A1381CA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Игра </a:t>
            </a:r>
            <a:r>
              <a:rPr lang="ru-RU" dirty="0" err="1">
                <a:solidFill>
                  <a:schemeClr val="bg1"/>
                </a:solidFill>
              </a:rPr>
              <a:t>тавер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дефенс</a:t>
            </a:r>
            <a:r>
              <a:rPr lang="ru-RU" dirty="0">
                <a:solidFill>
                  <a:schemeClr val="bg1"/>
                </a:solidFill>
              </a:rPr>
              <a:t>, где ты </a:t>
            </a:r>
            <a:r>
              <a:rPr lang="ru-RU" dirty="0" err="1">
                <a:solidFill>
                  <a:schemeClr val="bg1"/>
                </a:solidFill>
              </a:rPr>
              <a:t>тавер</a:t>
            </a:r>
            <a:r>
              <a:rPr lang="ru-RU" dirty="0">
                <a:solidFill>
                  <a:schemeClr val="bg1"/>
                </a:solidFill>
              </a:rPr>
              <a:t>, и делаешь </a:t>
            </a:r>
            <a:r>
              <a:rPr lang="ru-RU" dirty="0" err="1">
                <a:solidFill>
                  <a:schemeClr val="bg1"/>
                </a:solidFill>
              </a:rPr>
              <a:t>дефенс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46C4C4-3E10-41A3-AC41-6D1AEF8D8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Комманда</a:t>
            </a:r>
            <a:r>
              <a:rPr lang="ru-RU" dirty="0">
                <a:solidFill>
                  <a:schemeClr val="bg1"/>
                </a:solidFill>
              </a:rPr>
              <a:t>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err="1">
                <a:solidFill>
                  <a:schemeClr val="bg1"/>
                </a:solidFill>
              </a:rPr>
              <a:t>Зюзякин</a:t>
            </a:r>
            <a:r>
              <a:rPr lang="ru-RU" dirty="0">
                <a:solidFill>
                  <a:schemeClr val="bg1"/>
                </a:solidFill>
              </a:rPr>
              <a:t> Иван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Пилипенко Владислав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Абаев Алмаз</a:t>
            </a:r>
            <a:endParaRPr lang="ru-RU" dirty="0"/>
          </a:p>
          <a:p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AutoShape 8" descr="Picture background">
            <a:extLst>
              <a:ext uri="{FF2B5EF4-FFF2-40B4-BE49-F238E27FC236}">
                <a16:creationId xmlns:a16="http://schemas.microsoft.com/office/drawing/2014/main" id="{1C70A273-C48A-4D2E-AC66-E1E6B92739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436" y="3276600"/>
            <a:ext cx="4003964" cy="40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97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0D925-96B6-4DA3-953F-A20B1033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4380"/>
            <a:ext cx="11205446" cy="141727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Из точки </a:t>
            </a:r>
            <a:r>
              <a:rPr lang="ru-RU" dirty="0">
                <a:solidFill>
                  <a:srgbClr val="92D050"/>
                </a:solidFill>
              </a:rPr>
              <a:t>А</a:t>
            </a:r>
            <a:r>
              <a:rPr lang="ru-RU" dirty="0"/>
              <a:t> в точку </a:t>
            </a:r>
            <a:r>
              <a:rPr lang="ru-RU" dirty="0">
                <a:solidFill>
                  <a:srgbClr val="FF0000"/>
                </a:solidFill>
              </a:rPr>
              <a:t>Б</a:t>
            </a:r>
            <a:r>
              <a:rPr lang="ru-RU" dirty="0"/>
              <a:t> едет старый ржавый механизм и кровоточит (фура/грузовик из </a:t>
            </a:r>
            <a:r>
              <a:rPr lang="ru-RU" dirty="0" err="1"/>
              <a:t>ассетов</a:t>
            </a:r>
            <a:r>
              <a:rPr lang="ru-RU" dirty="0"/>
              <a:t>). Но это </a:t>
            </a:r>
            <a:r>
              <a:rPr lang="ru-RU" dirty="0" err="1"/>
              <a:t>тавер</a:t>
            </a:r>
            <a:r>
              <a:rPr lang="ru-RU" dirty="0"/>
              <a:t> </a:t>
            </a:r>
            <a:r>
              <a:rPr lang="ru-RU" dirty="0" err="1"/>
              <a:t>дефенс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840B9E-9EAA-463F-87EE-2D0C770E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2809"/>
            <a:ext cx="5872348" cy="165374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Механика атаки будет как в </a:t>
            </a:r>
            <a:r>
              <a:rPr lang="en-US" dirty="0"/>
              <a:t>Bad North</a:t>
            </a:r>
            <a:r>
              <a:rPr lang="ru-RU" dirty="0"/>
              <a:t>. Под управлением игрока </a:t>
            </a:r>
            <a:r>
              <a:rPr lang="en-US" dirty="0"/>
              <a:t>N</a:t>
            </a:r>
            <a:r>
              <a:rPr lang="ru-RU" dirty="0"/>
              <a:t> атак, и игрок выбирает, кто кого атакует в данный момент. Атака происходит либо пока противник не умрёт, либо пока игрок не переназначит атаку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814FDF2-F0F6-4C45-96A6-FA36B419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5" y="1766755"/>
            <a:ext cx="5438896" cy="4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A3C637-C5EA-4BF6-B8F8-21F20D1C1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" y="3366558"/>
            <a:ext cx="534235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657B6-5757-418D-AB7E-A5125C3F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0"/>
            <a:ext cx="10515600" cy="1325563"/>
          </a:xfrm>
        </p:spPr>
        <p:txBody>
          <a:bodyPr/>
          <a:lstStyle/>
          <a:p>
            <a:r>
              <a:rPr lang="ru-RU" dirty="0"/>
              <a:t>Система уровневая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991E37-A742-447A-964F-D9160EEFD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1588558"/>
            <a:ext cx="3708400" cy="382164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Мы просто заранее создадим треки с трассой, </a:t>
            </a:r>
            <a:r>
              <a:rPr lang="ru-RU" dirty="0" err="1"/>
              <a:t>заскриптованными</a:t>
            </a:r>
            <a:r>
              <a:rPr lang="ru-RU" dirty="0"/>
              <a:t> противниками, препятствиями и т.д.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Уровни будут линейными, без надобности куда-то сворачивать, все появления противников будут </a:t>
            </a:r>
            <a:r>
              <a:rPr lang="ru-RU" dirty="0" err="1"/>
              <a:t>заскриптованы</a:t>
            </a:r>
            <a:r>
              <a:rPr lang="ru-RU" dirty="0"/>
              <a:t> 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1DB5BC3-078E-4655-8F16-F91CF116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25563"/>
            <a:ext cx="7391399" cy="533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FE956A-4C6E-4874-BD67-9FE9FF55511D}"/>
              </a:ext>
            </a:extLst>
          </p:cNvPr>
          <p:cNvSpPr/>
          <p:nvPr/>
        </p:nvSpPr>
        <p:spPr>
          <a:xfrm>
            <a:off x="10905424" y="6304547"/>
            <a:ext cx="1134176" cy="462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C95442F-E63C-454C-94ED-0DE0D11E2B07}"/>
              </a:ext>
            </a:extLst>
          </p:cNvPr>
          <p:cNvSpPr/>
          <p:nvPr/>
        </p:nvSpPr>
        <p:spPr>
          <a:xfrm>
            <a:off x="6018213" y="5888038"/>
            <a:ext cx="156368" cy="1047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89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2A093-F736-45C1-B61F-E17DAEB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грузовиком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D035B-4F40-4651-BAAC-8422F2D5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00" y="1027906"/>
            <a:ext cx="4902200" cy="5211763"/>
          </a:xfrm>
        </p:spPr>
        <p:txBody>
          <a:bodyPr>
            <a:normAutofit/>
          </a:bodyPr>
          <a:lstStyle/>
          <a:p>
            <a:r>
              <a:rPr lang="ru-RU" dirty="0"/>
              <a:t>Самое похожее, но в 2д – сегмент на байке из катаны зеро. Машина едет сама. Враги так же появляются сами и особо от них никуда не оторваться. Передвигаться можно, но ради позиционирования. </a:t>
            </a:r>
          </a:p>
          <a:p>
            <a:r>
              <a:rPr lang="ru-RU" dirty="0"/>
              <a:t>Передвижение будет только на небольшую дистанцию от начальной позиции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255706-02B3-46A7-8884-03F91DB7C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200"/>
            <a:ext cx="5994400" cy="39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05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ECE9A-F84B-4E0D-96CF-3EF3622A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467" y="75141"/>
            <a:ext cx="4639734" cy="1325563"/>
          </a:xfrm>
        </p:spPr>
        <p:txBody>
          <a:bodyPr/>
          <a:lstStyle/>
          <a:p>
            <a:r>
              <a:rPr lang="ru-RU" dirty="0"/>
              <a:t>Пример геймплея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DE636-CB78-4A5D-8F32-5BF8C5E6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D544F905-A82A-4F99-9737-1DC0658F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" y="1472142"/>
            <a:ext cx="12107332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36EE33-29F9-4282-A8EE-994548200EB0}"/>
              </a:ext>
            </a:extLst>
          </p:cNvPr>
          <p:cNvSpPr txBox="1"/>
          <p:nvPr/>
        </p:nvSpPr>
        <p:spPr>
          <a:xfrm>
            <a:off x="2330450" y="3086100"/>
            <a:ext cx="143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Вы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B4D50-BCD3-4D64-8542-2F27C0EC6F19}"/>
              </a:ext>
            </a:extLst>
          </p:cNvPr>
          <p:cNvSpPr txBox="1"/>
          <p:nvPr/>
        </p:nvSpPr>
        <p:spPr>
          <a:xfrm>
            <a:off x="9124950" y="2860209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 </a:t>
            </a:r>
            <a:r>
              <a:rPr lang="en-US" sz="2800" dirty="0" err="1">
                <a:solidFill>
                  <a:srgbClr val="FF0000"/>
                </a:solidFill>
              </a:rPr>
              <a:t>vrajino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08E8076-A323-41C2-8D00-B5A65FEC3AB2}"/>
              </a:ext>
            </a:extLst>
          </p:cNvPr>
          <p:cNvCxnSpPr>
            <a:cxnSpLocks/>
          </p:cNvCxnSpPr>
          <p:nvPr/>
        </p:nvCxnSpPr>
        <p:spPr>
          <a:xfrm>
            <a:off x="2930525" y="3429000"/>
            <a:ext cx="2625725" cy="857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A822F14-B498-4CF0-A282-15D5B4D8B7CC}"/>
              </a:ext>
            </a:extLst>
          </p:cNvPr>
          <p:cNvCxnSpPr>
            <a:cxnSpLocks/>
          </p:cNvCxnSpPr>
          <p:nvPr/>
        </p:nvCxnSpPr>
        <p:spPr>
          <a:xfrm flipH="1">
            <a:off x="8597900" y="3302000"/>
            <a:ext cx="755650" cy="984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A88EA64-7823-4C4B-84B3-5EF3CC9400EA}"/>
              </a:ext>
            </a:extLst>
          </p:cNvPr>
          <p:cNvSpPr/>
          <p:nvPr/>
        </p:nvSpPr>
        <p:spPr>
          <a:xfrm>
            <a:off x="660400" y="1825625"/>
            <a:ext cx="895350" cy="600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  АТК1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31A6B01-F4F4-4B1F-BCC3-816664247669}"/>
              </a:ext>
            </a:extLst>
          </p:cNvPr>
          <p:cNvSpPr/>
          <p:nvPr/>
        </p:nvSpPr>
        <p:spPr>
          <a:xfrm>
            <a:off x="1803400" y="1825624"/>
            <a:ext cx="895350" cy="600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  АТК2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99BD251-CF50-4390-8C6E-FCE10EE5BCA0}"/>
              </a:ext>
            </a:extLst>
          </p:cNvPr>
          <p:cNvSpPr/>
          <p:nvPr/>
        </p:nvSpPr>
        <p:spPr>
          <a:xfrm>
            <a:off x="2930525" y="1825624"/>
            <a:ext cx="895350" cy="600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  АТК3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DA3BE90-DF3E-473F-9212-7D6743DB8EAE}"/>
              </a:ext>
            </a:extLst>
          </p:cNvPr>
          <p:cNvCxnSpPr>
            <a:cxnSpLocks/>
          </p:cNvCxnSpPr>
          <p:nvPr/>
        </p:nvCxnSpPr>
        <p:spPr>
          <a:xfrm flipV="1">
            <a:off x="1162050" y="2482850"/>
            <a:ext cx="0" cy="180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B879F6-C29A-415A-8F39-61D7A6E70FB4}"/>
              </a:ext>
            </a:extLst>
          </p:cNvPr>
          <p:cNvSpPr txBox="1"/>
          <p:nvPr/>
        </p:nvSpPr>
        <p:spPr>
          <a:xfrm>
            <a:off x="65618" y="4269721"/>
            <a:ext cx="2447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Выбираете одну из атак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1266D89-E649-4E9F-81CF-B26C184D934D}"/>
              </a:ext>
            </a:extLst>
          </p:cNvPr>
          <p:cNvSpPr/>
          <p:nvPr/>
        </p:nvSpPr>
        <p:spPr>
          <a:xfrm>
            <a:off x="660400" y="1825095"/>
            <a:ext cx="895350" cy="6000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  АТК1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15562-D81B-475C-A53B-76A2D8CD8A92}"/>
              </a:ext>
            </a:extLst>
          </p:cNvPr>
          <p:cNvSpPr txBox="1"/>
          <p:nvPr/>
        </p:nvSpPr>
        <p:spPr>
          <a:xfrm>
            <a:off x="4597400" y="1517229"/>
            <a:ext cx="4141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Время замедляется, вы </a:t>
            </a:r>
            <a:r>
              <a:rPr lang="ru-RU" sz="2800" i="0" dirty="0">
                <a:solidFill>
                  <a:srgbClr val="FF0000"/>
                </a:solidFill>
                <a:effectLst/>
              </a:rPr>
              <a:t>выбираете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El </a:t>
            </a:r>
            <a:r>
              <a:rPr lang="en-US" sz="2800" dirty="0" err="1">
                <a:solidFill>
                  <a:srgbClr val="FF0000"/>
                </a:solidFill>
              </a:rPr>
              <a:t>Vrajino</a:t>
            </a:r>
            <a:r>
              <a:rPr lang="ru-RU" sz="2800" dirty="0">
                <a:solidFill>
                  <a:srgbClr val="FF0000"/>
                </a:solidFill>
              </a:rPr>
              <a:t>, которого будет атаковать машина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9A2CD3A3-A5BB-434E-8845-3C52C0AF41DC}"/>
              </a:ext>
            </a:extLst>
          </p:cNvPr>
          <p:cNvCxnSpPr/>
          <p:nvPr/>
        </p:nvCxnSpPr>
        <p:spPr>
          <a:xfrm>
            <a:off x="6756400" y="2860209"/>
            <a:ext cx="742950" cy="997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FD3729-DEFC-46E5-9A73-D29B6110B22D}"/>
              </a:ext>
            </a:extLst>
          </p:cNvPr>
          <p:cNvSpPr txBox="1"/>
          <p:nvPr/>
        </p:nvSpPr>
        <p:spPr>
          <a:xfrm>
            <a:off x="4587876" y="1496593"/>
            <a:ext cx="3682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rgbClr val="FF0000"/>
                </a:solidFill>
              </a:rPr>
              <a:t>Челики</a:t>
            </a:r>
            <a:r>
              <a:rPr lang="ru-RU" sz="2800" dirty="0">
                <a:solidFill>
                  <a:srgbClr val="FF0000"/>
                </a:solidFill>
              </a:rPr>
              <a:t> из фуры стреляют по </a:t>
            </a:r>
            <a:r>
              <a:rPr lang="en-US" sz="2800" dirty="0">
                <a:solidFill>
                  <a:srgbClr val="FF0000"/>
                </a:solidFill>
              </a:rPr>
              <a:t>El </a:t>
            </a:r>
            <a:r>
              <a:rPr lang="en-US" sz="2800" dirty="0" err="1">
                <a:solidFill>
                  <a:srgbClr val="FF0000"/>
                </a:solidFill>
              </a:rPr>
              <a:t>Vrajino</a:t>
            </a:r>
            <a:r>
              <a:rPr lang="ru-RU" sz="2800" dirty="0">
                <a:solidFill>
                  <a:srgbClr val="FF0000"/>
                </a:solidFill>
              </a:rPr>
              <a:t>, пока  не помрёт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E01007-57FF-4EAC-AD1A-51B31EBB9DFD}"/>
              </a:ext>
            </a:extLst>
          </p:cNvPr>
          <p:cNvSpPr txBox="1"/>
          <p:nvPr/>
        </p:nvSpPr>
        <p:spPr>
          <a:xfrm>
            <a:off x="3804707" y="1566608"/>
            <a:ext cx="5899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Можно будет и просто протаранить </a:t>
            </a:r>
            <a:r>
              <a:rPr lang="en-US" sz="2800" dirty="0">
                <a:solidFill>
                  <a:srgbClr val="FF0000"/>
                </a:solidFill>
              </a:rPr>
              <a:t>El </a:t>
            </a:r>
            <a:r>
              <a:rPr lang="en-US" sz="2800" dirty="0" err="1">
                <a:solidFill>
                  <a:srgbClr val="FF0000"/>
                </a:solidFill>
              </a:rPr>
              <a:t>Vrajino</a:t>
            </a:r>
            <a:r>
              <a:rPr lang="ru-RU" sz="2800" dirty="0">
                <a:solidFill>
                  <a:srgbClr val="FF0000"/>
                </a:solidFill>
              </a:rPr>
              <a:t>, но это потратит ваше прочность/</a:t>
            </a:r>
            <a:r>
              <a:rPr lang="ru-RU" sz="2800" dirty="0" err="1">
                <a:solidFill>
                  <a:srgbClr val="FF0000"/>
                </a:solidFill>
              </a:rPr>
              <a:t>хп</a:t>
            </a:r>
            <a:r>
              <a:rPr lang="ru-RU" sz="2800" dirty="0">
                <a:solidFill>
                  <a:srgbClr val="FF0000"/>
                </a:solidFill>
              </a:rPr>
              <a:t> в зависимости от размера и силы цели</a:t>
            </a: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8CDBBAC3-EF91-4542-A6EE-26A80E9A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3933121-2A44-4005-97EB-09178DA1E523}"/>
              </a:ext>
            </a:extLst>
          </p:cNvPr>
          <p:cNvSpPr txBox="1"/>
          <p:nvPr/>
        </p:nvSpPr>
        <p:spPr>
          <a:xfrm>
            <a:off x="1955271" y="5835986"/>
            <a:ext cx="836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Когда противники мелкие, а у тебя достаточно </a:t>
            </a:r>
            <a:r>
              <a:rPr lang="ru-RU" sz="2800" dirty="0" err="1">
                <a:solidFill>
                  <a:schemeClr val="bg1"/>
                </a:solidFill>
              </a:rPr>
              <a:t>хп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5" grpId="0" animBg="1"/>
      <p:bldP spid="27" grpId="0" animBg="1"/>
      <p:bldP spid="28" grpId="0" animBg="1"/>
      <p:bldP spid="31" grpId="0"/>
      <p:bldP spid="31" grpId="1"/>
      <p:bldP spid="35" grpId="0" animBg="1"/>
      <p:bldP spid="35" grpId="1" animBg="1"/>
      <p:bldP spid="34" grpId="0"/>
      <p:bldP spid="34" grpId="1"/>
      <p:bldP spid="38" grpId="0"/>
      <p:bldP spid="38" grpId="1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8696D-768A-4B31-BCCA-720EBD90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F0053-015B-421C-B39E-947CC7A8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/>
              <a:t>Пара уровней</a:t>
            </a:r>
          </a:p>
          <a:p>
            <a:pPr marL="514350" indent="-514350">
              <a:buAutoNum type="arabicParenR"/>
            </a:pPr>
            <a:r>
              <a:rPr lang="ru-RU" dirty="0"/>
              <a:t>Несколько атак/способностей</a:t>
            </a:r>
          </a:p>
          <a:p>
            <a:pPr marL="514350" indent="-514350">
              <a:buAutoNum type="arabicParenR"/>
            </a:pPr>
            <a:r>
              <a:rPr lang="ru-RU" dirty="0"/>
              <a:t>Три вида противников (танки, </a:t>
            </a:r>
            <a:r>
              <a:rPr lang="ru-RU" dirty="0" err="1"/>
              <a:t>дамагеры</a:t>
            </a:r>
            <a:r>
              <a:rPr lang="ru-RU" dirty="0"/>
              <a:t>, </a:t>
            </a:r>
            <a:r>
              <a:rPr lang="ru-RU" dirty="0" err="1"/>
              <a:t>среднячки</a:t>
            </a:r>
            <a:r>
              <a:rPr lang="ru-RU" dirty="0"/>
              <a:t>)</a:t>
            </a:r>
          </a:p>
          <a:p>
            <a:pPr marL="514350" indent="-514350">
              <a:buAutoNum type="arabicParenR"/>
            </a:pPr>
            <a:r>
              <a:rPr lang="ru-RU" dirty="0"/>
              <a:t>Система атаки врагов</a:t>
            </a:r>
          </a:p>
          <a:p>
            <a:pPr marL="514350" indent="-514350">
              <a:buAutoNum type="arabicParenR"/>
            </a:pPr>
            <a:r>
              <a:rPr lang="ru-RU" dirty="0"/>
              <a:t>Таран врагов</a:t>
            </a:r>
          </a:p>
          <a:p>
            <a:pPr marL="514350" indent="-514350">
              <a:buAutoNum type="arabicParenR"/>
            </a:pP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Музыка из заставки дальнобойщиков на фоне игры</a:t>
            </a:r>
          </a:p>
        </p:txBody>
      </p:sp>
    </p:spTree>
    <p:extLst>
      <p:ext uri="{BB962C8B-B14F-4D97-AF65-F5344CB8AC3E}">
        <p14:creationId xmlns:p14="http://schemas.microsoft.com/office/powerpoint/2010/main" val="35002866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FE603-1454-42CF-9500-80EB13A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Предварительное изображение машины которой вы управляете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0180A94-6D66-4A04-B3CA-06A6AFFB8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83333" cy="507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276</Words>
  <Application>Microsoft Office PowerPoint</Application>
  <PresentationFormat>Широкоэкранный</PresentationFormat>
  <Paragraphs>31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Игра тавер дефенс, где ты тавер, и делаешь дефенс</vt:lpstr>
      <vt:lpstr>Из точки А в точку Б едет старый ржавый механизм и кровоточит (фура/грузовик из ассетов). Но это тавер дефенс</vt:lpstr>
      <vt:lpstr>Система уровневая</vt:lpstr>
      <vt:lpstr>Управление грузовиком</vt:lpstr>
      <vt:lpstr>Пример геймплея</vt:lpstr>
      <vt:lpstr>MVP:</vt:lpstr>
      <vt:lpstr>Предварительное изображение машины которой вы управляете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гонка-ралли-тавер дефенс-стратежка-ещё 56 тегов</dc:title>
  <dc:creator>tokotit32@gmail.com</dc:creator>
  <cp:lastModifiedBy>tokotit32@gmail.com</cp:lastModifiedBy>
  <cp:revision>15</cp:revision>
  <dcterms:created xsi:type="dcterms:W3CDTF">2025-10-21T12:42:31Z</dcterms:created>
  <dcterms:modified xsi:type="dcterms:W3CDTF">2025-11-02T09:22:03Z</dcterms:modified>
</cp:coreProperties>
</file>